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76" r:id="rId4"/>
    <p:sldId id="273" r:id="rId5"/>
    <p:sldId id="268" r:id="rId6"/>
    <p:sldId id="274" r:id="rId7"/>
    <p:sldId id="275" r:id="rId8"/>
    <p:sldId id="283" r:id="rId9"/>
    <p:sldId id="277" r:id="rId10"/>
    <p:sldId id="284" r:id="rId11"/>
    <p:sldId id="278" r:id="rId12"/>
    <p:sldId id="279" r:id="rId13"/>
    <p:sldId id="280" r:id="rId14"/>
    <p:sldId id="270" r:id="rId15"/>
    <p:sldId id="271" r:id="rId16"/>
    <p:sldId id="272" r:id="rId17"/>
    <p:sldId id="281" r:id="rId18"/>
    <p:sldId id="26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69963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профессии нужны, все профессии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важны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img28.olx.kz/images_slandokz/124258336_1_644x461_trebuetsya-povar-v-halyal-kafe-kaske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71546"/>
            <a:ext cx="2036197" cy="2857520"/>
          </a:xfrm>
          <a:prstGeom prst="rect">
            <a:avLst/>
          </a:prstGeom>
          <a:noFill/>
        </p:spPr>
      </p:pic>
      <p:pic>
        <p:nvPicPr>
          <p:cNvPr id="1028" name="Picture 4" descr="http://www.humencanonline.sk/admin/image/maliar%202.jpg"/>
          <p:cNvPicPr>
            <a:picLocks noChangeAspect="1" noChangeArrowheads="1"/>
          </p:cNvPicPr>
          <p:nvPr/>
        </p:nvPicPr>
        <p:blipFill>
          <a:blip r:embed="rId3"/>
          <a:srcRect l="15306" t="4592" r="21938" b="9693"/>
          <a:stretch>
            <a:fillRect/>
          </a:stretch>
        </p:blipFill>
        <p:spPr bwMode="auto">
          <a:xfrm>
            <a:off x="500034" y="3214686"/>
            <a:ext cx="2458233" cy="335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Спасатель — профессия важная,</a:t>
            </a:r>
            <a:br>
              <a:rPr lang="ru-RU" dirty="0"/>
            </a:br>
            <a:r>
              <a:rPr lang="ru-RU" dirty="0"/>
              <a:t>И он всегда молодец!</a:t>
            </a:r>
            <a:br>
              <a:rPr lang="ru-RU" dirty="0"/>
            </a:br>
            <a:r>
              <a:rPr lang="ru-RU" dirty="0"/>
              <a:t>С опасностями справляется,</a:t>
            </a:r>
            <a:br>
              <a:rPr lang="ru-RU" dirty="0"/>
            </a:br>
            <a:r>
              <a:rPr lang="ru-RU" dirty="0"/>
              <a:t>Спасает отлично людей!(Индира)</a:t>
            </a:r>
          </a:p>
          <a:p>
            <a:r>
              <a:rPr lang="ru-RU" dirty="0"/>
              <a:t>Полицейский защищает</a:t>
            </a:r>
            <a:br>
              <a:rPr lang="ru-RU" dirty="0"/>
            </a:br>
            <a:r>
              <a:rPr lang="ru-RU" dirty="0"/>
              <a:t>Нашу честь и наш покой,</a:t>
            </a:r>
            <a:br>
              <a:rPr lang="ru-RU" dirty="0"/>
            </a:br>
            <a:r>
              <a:rPr lang="ru-RU" dirty="0"/>
              <a:t>И на службу заступает</a:t>
            </a:r>
            <a:br>
              <a:rPr lang="ru-RU" dirty="0"/>
            </a:br>
            <a:r>
              <a:rPr lang="ru-RU" dirty="0"/>
              <a:t>В час дневной и в час ночной.(Айдар)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Спасатель,</a:t>
            </a:r>
            <a:r>
              <a:rPr lang="ru-RU" i="1" u="sng" dirty="0">
                <a:solidFill>
                  <a:srgbClr val="FF0000"/>
                </a:solidFill>
              </a:rPr>
              <a:t> Полицейский</a:t>
            </a:r>
          </a:p>
        </p:txBody>
      </p:sp>
    </p:spTree>
    <p:extLst>
      <p:ext uri="{BB962C8B-B14F-4D97-AF65-F5344CB8AC3E}">
        <p14:creationId xmlns:p14="http://schemas.microsoft.com/office/powerpoint/2010/main" val="27503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657539"/>
              </p:ext>
            </p:extLst>
          </p:nvPr>
        </p:nvGraphicFramePr>
        <p:xfrm>
          <a:off x="1187624" y="1412777"/>
          <a:ext cx="7176507" cy="4896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7904"/>
                <a:gridCol w="3588603"/>
              </a:tblGrid>
              <a:tr h="16563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нимашист</a:t>
                      </a:r>
                      <a:r>
                        <a:rPr lang="ru-RU" sz="1400" dirty="0">
                          <a:effectLst/>
                        </a:rPr>
                        <a:t> - _____________   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чрав</a:t>
                      </a:r>
                      <a:r>
                        <a:rPr lang="ru-RU" sz="1400" dirty="0">
                          <a:effectLst/>
                        </a:rPr>
                        <a:t> - </a:t>
                      </a:r>
                      <a:r>
                        <a:rPr lang="ru-RU" sz="1400" dirty="0" smtClean="0">
                          <a:effectLst/>
                        </a:rPr>
                        <a:t>________________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липоскийцей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- ___________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тельчиу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-________________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marL="457200" indent="-390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тельстрои</a:t>
                      </a:r>
                      <a:r>
                        <a:rPr lang="ru-RU" sz="1400" dirty="0">
                          <a:effectLst/>
                        </a:rPr>
                        <a:t>-______________ </a:t>
                      </a:r>
                    </a:p>
                    <a:p>
                      <a:pPr marL="457200" indent="-390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тёрка -_________________</a:t>
                      </a:r>
                    </a:p>
                    <a:p>
                      <a:pPr marL="457200" indent="-390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лярам</a:t>
                      </a:r>
                      <a:r>
                        <a:rPr lang="ru-RU" sz="1400" dirty="0">
                          <a:effectLst/>
                        </a:rPr>
                        <a:t> -_________________</a:t>
                      </a:r>
                    </a:p>
                    <a:p>
                      <a:pPr marL="457200" indent="-3905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давецпро</a:t>
                      </a:r>
                      <a:r>
                        <a:rPr lang="ru-RU" sz="1400" dirty="0">
                          <a:effectLst/>
                        </a:rPr>
                        <a:t>-_______________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07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карьпе</a:t>
                      </a:r>
                      <a:r>
                        <a:rPr lang="ru-RU" sz="1400" dirty="0">
                          <a:effectLst/>
                        </a:rPr>
                        <a:t> -_________________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варпо</a:t>
                      </a:r>
                      <a:r>
                        <a:rPr lang="ru-RU" sz="1400" dirty="0">
                          <a:effectLst/>
                        </a:rPr>
                        <a:t>- __________________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тербухгал</a:t>
                      </a:r>
                      <a:r>
                        <a:rPr lang="ru-RU" sz="1400" dirty="0">
                          <a:effectLst/>
                        </a:rPr>
                        <a:t> -______________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тьедовил</a:t>
                      </a:r>
                      <a:r>
                        <a:rPr lang="ru-RU" sz="1400" dirty="0">
                          <a:effectLst/>
                        </a:rPr>
                        <a:t>  - ______________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тридас</a:t>
                      </a:r>
                      <a:r>
                        <a:rPr lang="ru-RU" sz="1400" dirty="0">
                          <a:effectLst/>
                        </a:rPr>
                        <a:t> - _________________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ржосот</a:t>
                      </a:r>
                      <a:r>
                        <a:rPr lang="ru-RU" sz="1400" dirty="0">
                          <a:effectLst/>
                        </a:rPr>
                        <a:t> – 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пцеве</a:t>
                      </a:r>
                      <a:r>
                        <a:rPr lang="ru-RU" sz="1400" dirty="0">
                          <a:effectLst/>
                        </a:rPr>
                        <a:t> - __________________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хапсут</a:t>
                      </a:r>
                      <a:r>
                        <a:rPr lang="ru-RU" sz="1400" dirty="0">
                          <a:effectLst/>
                        </a:rPr>
                        <a:t> - 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07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гаркоче</a:t>
                      </a:r>
                      <a:r>
                        <a:rPr lang="ru-RU" sz="1400" dirty="0">
                          <a:effectLst/>
                        </a:rPr>
                        <a:t> – 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7565" algn="l"/>
                          <a:tab pos="1563370" algn="ctr"/>
                        </a:tabLst>
                      </a:pPr>
                      <a:r>
                        <a:rPr lang="ru-RU" sz="1400" dirty="0" err="1">
                          <a:effectLst/>
                        </a:rPr>
                        <a:t>локниог</a:t>
                      </a:r>
                      <a:r>
                        <a:rPr lang="ru-RU" sz="1400" dirty="0">
                          <a:effectLst/>
                        </a:rPr>
                        <a:t> – 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саскри</a:t>
                      </a:r>
                      <a:r>
                        <a:rPr lang="ru-RU" sz="1400" dirty="0">
                          <a:effectLst/>
                        </a:rPr>
                        <a:t> – 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водатак</a:t>
                      </a:r>
                      <a:r>
                        <a:rPr lang="ru-RU" sz="1400" dirty="0">
                          <a:effectLst/>
                        </a:rPr>
                        <a:t> – _______________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тордуккон</a:t>
                      </a:r>
                      <a:r>
                        <a:rPr lang="ru-RU" sz="1400" dirty="0">
                          <a:effectLst/>
                        </a:rPr>
                        <a:t> – 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логгео</a:t>
                      </a:r>
                      <a:r>
                        <a:rPr lang="ru-RU" sz="1400" dirty="0">
                          <a:effectLst/>
                        </a:rPr>
                        <a:t> – 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нарверете</a:t>
                      </a:r>
                      <a:r>
                        <a:rPr lang="ru-RU" sz="1400" dirty="0">
                          <a:effectLst/>
                        </a:rPr>
                        <a:t> – 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никдвор</a:t>
                      </a:r>
                      <a:r>
                        <a:rPr lang="ru-RU" sz="1400" dirty="0">
                          <a:effectLst/>
                        </a:rPr>
                        <a:t> – 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</a:rPr>
              <a:t>3. </a:t>
            </a:r>
            <a:r>
              <a:rPr lang="ru-RU" b="1" i="1" u="sng" dirty="0">
                <a:solidFill>
                  <a:srgbClr val="FF0000"/>
                </a:solidFill>
              </a:rPr>
              <a:t>«Слова рассыпались» - собери название профессии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11751" y="3760470"/>
          <a:ext cx="6528435" cy="1147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900"/>
                <a:gridCol w="32645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081405" algn="l"/>
                        </a:tabLst>
                      </a:pPr>
                      <a:r>
                        <a:rPr lang="ru-RU" sz="1400">
                          <a:effectLst/>
                        </a:rPr>
                        <a:t>Без труда не вытащишь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труда нет плода.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Без хорошего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тот не ест.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Кто не работает,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 перетрут.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Терпенье и труд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 рыбку из пруда.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FF0000"/>
                </a:solidFill>
              </a:rPr>
              <a:t>Игра «Собери  пословицу»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47724"/>
              </p:ext>
            </p:extLst>
          </p:nvPr>
        </p:nvGraphicFramePr>
        <p:xfrm>
          <a:off x="1311751" y="2348880"/>
          <a:ext cx="6528435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900"/>
                <a:gridCol w="3264535"/>
              </a:tblGrid>
              <a:tr h="1003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Труд кормит,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отдых не сладок.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7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Дело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большого безделья.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3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80390" algn="l"/>
                          <a:tab pos="59817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Без труда и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а лень портит.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3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Маленькое дело лучше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мастера боится.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-Ребята, догадайтесь, человеку какой профессии принадлежит фраза. (Отвечаем полным ответом «Фраза как вас постричь – принадлежит парикмахеру».)</a:t>
            </a:r>
            <a:br>
              <a:rPr lang="ru-RU" b="1" dirty="0"/>
            </a:br>
            <a:r>
              <a:rPr lang="ru-RU" b="1" dirty="0"/>
              <a:t>«Оплатите, пожалуйста, проезд»</a:t>
            </a:r>
            <a:br>
              <a:rPr lang="ru-RU" b="1" dirty="0"/>
            </a:br>
            <a:r>
              <a:rPr lang="ru-RU" b="1" dirty="0"/>
              <a:t>«Дети, здравствуйте, откройте учебники на странице 45.»</a:t>
            </a:r>
            <a:br>
              <a:rPr lang="ru-RU" b="1" dirty="0"/>
            </a:br>
            <a:r>
              <a:rPr lang="ru-RU" b="1" dirty="0"/>
              <a:t>«Сегодня я буду рисовать пейзаж.»</a:t>
            </a:r>
            <a:br>
              <a:rPr lang="ru-RU" b="1" dirty="0"/>
            </a:br>
            <a:r>
              <a:rPr lang="ru-RU" b="1" dirty="0"/>
              <a:t>«Какие пуговицы пришить на эту блузку?»</a:t>
            </a:r>
            <a:br>
              <a:rPr lang="ru-RU" b="1" dirty="0"/>
            </a:br>
            <a:r>
              <a:rPr lang="ru-RU" b="1" dirty="0"/>
              <a:t>«Сколько килограммов вам взвесить?»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. Игра «Кому принадлежит фраза».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«Если хочется тебе, то делай так!»</a:t>
            </a:r>
            <a:br>
              <a:rPr lang="ru-RU" b="1" dirty="0"/>
            </a:br>
            <a:r>
              <a:rPr lang="ru-RU" b="1" dirty="0"/>
              <a:t>1.Хочешь стать ты гитаристом, делай так…</a:t>
            </a:r>
            <a:br>
              <a:rPr lang="ru-RU" b="1" dirty="0"/>
            </a:br>
            <a:r>
              <a:rPr lang="ru-RU" b="1" dirty="0"/>
              <a:t>Хочешь стать ты пианистом, делай так…</a:t>
            </a:r>
            <a:br>
              <a:rPr lang="ru-RU" b="1" dirty="0"/>
            </a:br>
            <a:r>
              <a:rPr lang="ru-RU" b="1" dirty="0"/>
              <a:t>Если нравится тебе, то и другим ты покажи,</a:t>
            </a:r>
            <a:br>
              <a:rPr lang="ru-RU" b="1" dirty="0"/>
            </a:br>
            <a:r>
              <a:rPr lang="ru-RU" b="1" dirty="0"/>
              <a:t>Если нравится тебе, то делай так…</a:t>
            </a:r>
            <a:br>
              <a:rPr lang="ru-RU" b="1" dirty="0"/>
            </a:br>
            <a:r>
              <a:rPr lang="ru-RU" b="1" dirty="0"/>
              <a:t>2. Хочешь стать ты маляром, то делай так…</a:t>
            </a:r>
            <a:br>
              <a:rPr lang="ru-RU" b="1" dirty="0"/>
            </a:br>
            <a:r>
              <a:rPr lang="ru-RU" b="1" dirty="0"/>
              <a:t>Хочешь поваром ты быть, то делай так…</a:t>
            </a:r>
            <a:br>
              <a:rPr lang="ru-RU" b="1" dirty="0"/>
            </a:br>
            <a:r>
              <a:rPr lang="ru-RU" b="1" dirty="0"/>
              <a:t>Если нравится тебе, то и других ты научи,</a:t>
            </a:r>
            <a:br>
              <a:rPr lang="ru-RU" b="1" dirty="0"/>
            </a:br>
            <a:r>
              <a:rPr lang="ru-RU" b="1" dirty="0"/>
              <a:t>Если нравится тебе, то делай так…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Физкультминутка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-  У меня  в руках волшебный  ящик, в  котором лежат предметы. Вы должны сказать человеку, какой профессии этот предмет необходим. </a:t>
            </a:r>
          </a:p>
          <a:p>
            <a:r>
              <a:rPr lang="ru-RU" b="1" dirty="0"/>
              <a:t>(калькулятор, руль, кастрюля, фен, градусник, метр, краски),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«Волшебный  ящик»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Киштик\Desktop\depositphotos_7596166-stock-photo-open-magic-gift-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437112"/>
            <a:ext cx="208823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- Вот и закончилось наше путешествие. Ребята, ответили мы на вопросы, которые ставили в начале занятия? Что нового вы узнали? Что понравилось? Что пригодится в жизни? </a:t>
            </a:r>
          </a:p>
          <a:p>
            <a:r>
              <a:rPr lang="ru-RU" b="1" dirty="0"/>
              <a:t>-Запомните, трудиться должны все, пусть в меру своих сил и состояния здоровья. Труд облагораживает человека, кормит и одевает. Все профессии важны, все профессии нужны.</a:t>
            </a:r>
            <a:br>
              <a:rPr lang="ru-RU" b="1" dirty="0"/>
            </a:br>
            <a:r>
              <a:rPr lang="ru-RU" b="1" dirty="0"/>
              <a:t>Профессий много на Земле,</a:t>
            </a:r>
            <a:br>
              <a:rPr lang="ru-RU" b="1" dirty="0"/>
            </a:br>
            <a:r>
              <a:rPr lang="ru-RU" b="1" dirty="0"/>
              <a:t>Но выбирай, любя.</a:t>
            </a:r>
          </a:p>
          <a:p>
            <a:r>
              <a:rPr lang="ru-RU" b="1" dirty="0"/>
              <a:t>Решай, мой друг, кем быть тебе, </a:t>
            </a:r>
          </a:p>
          <a:p>
            <a:r>
              <a:rPr lang="ru-RU" b="1" dirty="0"/>
              <a:t>Верь, каждая важна.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Итог занятия. Рефлексия.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 вас на партах лежат цветочки. Вы должны написать на цветочке название профессии, которую вы хотите выбрать в будущем. </a:t>
            </a:r>
            <a:endParaRPr lang="ru-RU" dirty="0"/>
          </a:p>
          <a:p>
            <a:r>
              <a:rPr lang="ru-RU" b="1" dirty="0"/>
              <a:t>Наклейте цветочки на поляну «Будущих профессий 2 «Б».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6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642918"/>
            <a:ext cx="7286676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Профессий много на Земле,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 выбирай, любя.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Решай, мой друг, кем быть тебе,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Верь, каждая важна.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5609" name="Picture 9" descr="http://4put.ru/pictures/max/230/7075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429000"/>
            <a:ext cx="3630638" cy="320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16824" cy="5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Подготовила учитель дополнительного образования: Сарбашева Фазика Султанмуратовна</a:t>
            </a:r>
            <a:r>
              <a:rPr lang="ru-RU" b="1" i="1" u="sng" dirty="0" smtClean="0">
                <a:solidFill>
                  <a:srgbClr val="FF0000"/>
                </a:solidFill>
              </a:rPr>
              <a:t>.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Киштик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41682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6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.depositphotos.com/1833233/2463/i/950/depositphotos_24637777-professions-clipart-cartoon-style-vector-illustration-white-background-isolated-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09" y="571480"/>
            <a:ext cx="4562465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3357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это основное занятие человека, его трудовая деятельность.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3071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— это труд,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которому человек посвящает свою жизнь.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Трудится Земля</a:t>
            </a:r>
            <a:r>
              <a:rPr lang="ru-RU" dirty="0">
                <a:solidFill>
                  <a:srgbClr val="FF0000"/>
                </a:solidFill>
              </a:rPr>
              <a:t>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Сколько нужного на свете</a:t>
            </a:r>
          </a:p>
          <a:p>
            <a:r>
              <a:rPr lang="ru-RU" dirty="0"/>
              <a:t>Люди делают вокруг:</a:t>
            </a:r>
          </a:p>
          <a:p>
            <a:r>
              <a:rPr lang="ru-RU" dirty="0"/>
              <a:t>Те плетут морские сети,</a:t>
            </a:r>
          </a:p>
          <a:p>
            <a:r>
              <a:rPr lang="ru-RU" dirty="0"/>
              <a:t>Те с рассветом косят луг,</a:t>
            </a:r>
          </a:p>
          <a:p>
            <a:r>
              <a:rPr lang="ru-RU" dirty="0"/>
              <a:t>Варят сталь, штурмуют космос,</a:t>
            </a:r>
          </a:p>
          <a:p>
            <a:r>
              <a:rPr lang="ru-RU" dirty="0"/>
              <a:t>За станком в цеху стоят,</a:t>
            </a:r>
          </a:p>
          <a:p>
            <a:r>
              <a:rPr lang="ru-RU" dirty="0"/>
              <a:t>Миллионы умных взрослых</a:t>
            </a:r>
          </a:p>
          <a:p>
            <a:r>
              <a:rPr lang="ru-RU" dirty="0"/>
              <a:t>Учат грамоте ребят,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Кто - то нефть в тайге качает</a:t>
            </a:r>
          </a:p>
          <a:p>
            <a:r>
              <a:rPr lang="ru-RU" dirty="0" smtClean="0"/>
              <a:t>Из глубин земных пластов,</a:t>
            </a:r>
          </a:p>
          <a:p>
            <a:r>
              <a:rPr lang="ru-RU" dirty="0" smtClean="0"/>
              <a:t>А другие листья чая</a:t>
            </a:r>
          </a:p>
          <a:p>
            <a:r>
              <a:rPr lang="ru-RU" dirty="0" smtClean="0"/>
              <a:t>Аккуратно рвут с кустов.</a:t>
            </a:r>
          </a:p>
          <a:p>
            <a:r>
              <a:rPr lang="ru-RU" dirty="0" smtClean="0"/>
              <a:t>Ежедневно дел в достатке</a:t>
            </a:r>
          </a:p>
          <a:p>
            <a:r>
              <a:rPr lang="ru-RU" dirty="0" smtClean="0"/>
              <a:t>Для тебя и для меня.</a:t>
            </a:r>
          </a:p>
          <a:p>
            <a:r>
              <a:rPr lang="ru-RU" dirty="0" smtClean="0"/>
              <a:t>Будет все всегда в порядке,</a:t>
            </a:r>
          </a:p>
          <a:p>
            <a:r>
              <a:rPr lang="ru-RU" dirty="0" smtClean="0"/>
              <a:t>Если трудится Земля</a:t>
            </a:r>
          </a:p>
          <a:p>
            <a:endParaRPr lang="ru-RU" dirty="0"/>
          </a:p>
        </p:txBody>
      </p:sp>
      <p:pic>
        <p:nvPicPr>
          <p:cNvPr id="7170" name="Picture 2" descr="C:\Users\Киштик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7" y="1628800"/>
            <a:ext cx="43924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25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u="sng" dirty="0"/>
              <a:t>Профессия</a:t>
            </a:r>
            <a:r>
              <a:rPr lang="ru-RU" sz="1600" dirty="0"/>
              <a:t> - это основное занятие человека, его трудовая деятельность.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- В  мире  насчитывается  более  40.000  профессий. Но каждая профессия важна по-своему.</a:t>
            </a:r>
          </a:p>
          <a:p>
            <a:r>
              <a:rPr lang="ru-RU" sz="1600" b="1" dirty="0"/>
              <a:t>1-й ученик:    </a:t>
            </a:r>
            <a:r>
              <a:rPr lang="ru-RU" sz="1600" dirty="0"/>
              <a:t>Прекрасных  профессий  на  свете  не  счесть,</a:t>
            </a:r>
          </a:p>
          <a:p>
            <a:r>
              <a:rPr lang="ru-RU" sz="1600" dirty="0"/>
              <a:t>                        И  каждой  профессии - слава  и  честь</a:t>
            </a:r>
            <a:r>
              <a:rPr lang="ru-RU" sz="1600" dirty="0" smtClean="0"/>
              <a:t>!</a:t>
            </a:r>
            <a:endParaRPr lang="ru-RU" sz="1600" dirty="0"/>
          </a:p>
          <a:p>
            <a:r>
              <a:rPr lang="ru-RU" sz="1600" b="1" dirty="0"/>
              <a:t>2-й ученик: </a:t>
            </a:r>
            <a:r>
              <a:rPr lang="ru-RU" sz="1600" dirty="0"/>
              <a:t>А  всё  начинается  в  школе  за  партой,</a:t>
            </a:r>
          </a:p>
          <a:p>
            <a:r>
              <a:rPr lang="ru-RU" sz="1600" dirty="0"/>
              <a:t>                       И  классной  доски,  и  над  контурной  картой.</a:t>
            </a:r>
          </a:p>
          <a:p>
            <a:r>
              <a:rPr lang="ru-RU" sz="1600" dirty="0"/>
              <a:t>                       С  нелёгкой  задачки,  с  домашних  заданий-</a:t>
            </a:r>
          </a:p>
          <a:p>
            <a:r>
              <a:rPr lang="ru-RU" sz="1600" dirty="0"/>
              <a:t>                       К  вершинам  труда  и  отважных  дерзаний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/>
              <a:t>3-й ученик: </a:t>
            </a:r>
            <a:r>
              <a:rPr lang="ru-RU" sz="1600" dirty="0"/>
              <a:t>Сегодня  ты  школьник,  а  завтра-рабочий,</a:t>
            </a:r>
          </a:p>
          <a:p>
            <a:r>
              <a:rPr lang="ru-RU" sz="1600" dirty="0"/>
              <a:t>                      Геолог,  учёный,  моряк  или  зодчий.</a:t>
            </a:r>
          </a:p>
          <a:p>
            <a:r>
              <a:rPr lang="ru-RU" sz="1600" dirty="0"/>
              <a:t>                      Для  каждого  нужное  дело  найдётся,</a:t>
            </a:r>
          </a:p>
          <a:p>
            <a:r>
              <a:rPr lang="ru-RU" sz="1600" dirty="0"/>
              <a:t>                      Кто  с  детства  всерьёз  за  работу  берётся.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Ребята, вы догадались, о чем сегодня мы будем говорить? </a:t>
            </a:r>
          </a:p>
        </p:txBody>
      </p:sp>
    </p:spTree>
    <p:extLst>
      <p:ext uri="{BB962C8B-B14F-4D97-AF65-F5344CB8AC3E}">
        <p14:creationId xmlns:p14="http://schemas.microsoft.com/office/powerpoint/2010/main" val="1252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714356"/>
            <a:ext cx="78581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«Правила работы в группе»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Слушай, что говорят другие.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Называйте друг друга только по имени.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 спокойно,  ясно, только по делу.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разговоре используй только вежливые слова.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Помогай товарищам, если они об этом просят.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vinesspeechtx.files.wordpress.com/2013/03/cover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194601"/>
            <a:ext cx="2928958" cy="266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b="1" dirty="0"/>
              <a:t>У каждой команды должно быть название. </a:t>
            </a:r>
          </a:p>
          <a:p>
            <a:r>
              <a:rPr lang="ru-RU" b="1" dirty="0"/>
              <a:t>Сложив из кусочков картинку, вы узнаете название своей группы. </a:t>
            </a:r>
          </a:p>
          <a:p>
            <a:r>
              <a:rPr lang="ru-RU" b="1" dirty="0"/>
              <a:t>(Выставляется карточка с названием каждой группы: повара, учителя, пожарные, спасатели, врачи, парикмахеры)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1.  Задание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2900" b="1" dirty="0"/>
              <a:t>У этой волшебницы,</a:t>
            </a:r>
          </a:p>
          <a:p>
            <a:r>
              <a:rPr lang="ru-RU" sz="2900" b="1" dirty="0"/>
              <a:t>Этой художницы,</a:t>
            </a:r>
          </a:p>
          <a:p>
            <a:r>
              <a:rPr lang="ru-RU" sz="2900" b="1" dirty="0"/>
              <a:t>Не кисти и краски,</a:t>
            </a:r>
          </a:p>
          <a:p>
            <a:r>
              <a:rPr lang="ru-RU" sz="2900" b="1" dirty="0"/>
              <a:t>А гребень и ножницы.</a:t>
            </a:r>
          </a:p>
          <a:p>
            <a:r>
              <a:rPr lang="ru-RU" sz="2900" b="1" dirty="0"/>
              <a:t>Она обладает</a:t>
            </a:r>
          </a:p>
          <a:p>
            <a:r>
              <a:rPr lang="ru-RU" sz="2900" b="1" dirty="0"/>
              <a:t>Таинственной силой:</a:t>
            </a:r>
          </a:p>
          <a:p>
            <a:r>
              <a:rPr lang="ru-RU" sz="2900" b="1" dirty="0"/>
              <a:t>К кому прикоснётся,</a:t>
            </a:r>
          </a:p>
          <a:p>
            <a:r>
              <a:rPr lang="ru-RU" sz="2900" b="1" dirty="0"/>
              <a:t>Тот станет красивый.</a:t>
            </a:r>
            <a:r>
              <a:rPr lang="ru-RU" sz="2900" b="1" i="1" dirty="0"/>
              <a:t>(</a:t>
            </a:r>
            <a:r>
              <a:rPr lang="ru-RU" sz="2900" b="1" i="1" dirty="0" smtClean="0"/>
              <a:t>парикмахер</a:t>
            </a:r>
            <a:r>
              <a:rPr lang="ru-RU" sz="2900" b="1" i="1" dirty="0"/>
              <a:t>)</a:t>
            </a:r>
            <a:endParaRPr lang="ru-RU" sz="2900" b="1" dirty="0"/>
          </a:p>
          <a:p>
            <a:r>
              <a:rPr lang="ru-RU" sz="2900" b="1" dirty="0"/>
              <a:t>Мелом пишет и рисует,</a:t>
            </a:r>
          </a:p>
          <a:p>
            <a:r>
              <a:rPr lang="ru-RU" sz="2900" b="1" dirty="0"/>
              <a:t>И с ошибками воюет,</a:t>
            </a:r>
          </a:p>
          <a:p>
            <a:r>
              <a:rPr lang="ru-RU" sz="2900" b="1" dirty="0"/>
              <a:t>Учит думать, размышлять,</a:t>
            </a:r>
          </a:p>
          <a:p>
            <a:r>
              <a:rPr lang="ru-RU" sz="2900" b="1" dirty="0"/>
              <a:t>Как его, ребята, звать?</a:t>
            </a:r>
            <a:r>
              <a:rPr lang="ru-RU" sz="2900" b="1" i="1" dirty="0"/>
              <a:t>(учитель) </a:t>
            </a:r>
            <a:endParaRPr lang="ru-RU" sz="2900" b="1" dirty="0"/>
          </a:p>
          <a:p>
            <a:r>
              <a:rPr lang="ru-RU" sz="2900" b="1" dirty="0"/>
              <a:t>Если где-то наводненье,</a:t>
            </a:r>
            <a:br>
              <a:rPr lang="ru-RU" sz="2900" b="1" dirty="0"/>
            </a:br>
            <a:r>
              <a:rPr lang="ru-RU" sz="2900" b="1" dirty="0"/>
              <a:t>Извержение вулкана,</a:t>
            </a:r>
            <a:br>
              <a:rPr lang="ru-RU" sz="2900" b="1" dirty="0"/>
            </a:br>
            <a:r>
              <a:rPr lang="ru-RU" sz="2900" b="1" dirty="0"/>
              <a:t>Взрыв, обвал, землетрясенье, -</a:t>
            </a:r>
            <a:br>
              <a:rPr lang="ru-RU" sz="2900" b="1" dirty="0"/>
            </a:br>
            <a:r>
              <a:rPr lang="ru-RU" sz="2900" b="1" dirty="0"/>
              <a:t>Будет папа неустанно</a:t>
            </a:r>
            <a:br>
              <a:rPr lang="ru-RU" sz="2900" b="1" dirty="0"/>
            </a:br>
            <a:r>
              <a:rPr lang="ru-RU" sz="2900" b="1" dirty="0"/>
              <a:t>Пострадавших выручать</a:t>
            </a:r>
            <a:br>
              <a:rPr lang="ru-RU" sz="2900" b="1" dirty="0"/>
            </a:br>
            <a:r>
              <a:rPr lang="ru-RU" sz="2900" b="1" dirty="0"/>
              <a:t>И в беде им помогать. </a:t>
            </a:r>
            <a:r>
              <a:rPr lang="ru-RU" sz="2900" b="1" i="1" dirty="0"/>
              <a:t>(спасатель</a:t>
            </a:r>
            <a:r>
              <a:rPr lang="ru-RU" sz="2900" i="1" dirty="0"/>
              <a:t>)</a:t>
            </a:r>
            <a:endParaRPr lang="ru-RU" sz="29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2.Задание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Загадки.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Киштик\Desktop\набор-профессиональных-людей-доктор-учитель-пожарный-полицейский-15540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56" y="1556792"/>
            <a:ext cx="4876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Учитель! Выше званья нет на свете.</a:t>
            </a:r>
          </a:p>
          <a:p>
            <a:r>
              <a:rPr lang="ru-RU" dirty="0"/>
              <a:t>Он самый нужный в жизни человек!</a:t>
            </a:r>
          </a:p>
          <a:p>
            <a:r>
              <a:rPr lang="ru-RU" dirty="0"/>
              <a:t>Несет он детям знаний свет,</a:t>
            </a:r>
          </a:p>
          <a:p>
            <a:r>
              <a:rPr lang="ru-RU" dirty="0"/>
              <a:t>И славим мы его из века в век!</a:t>
            </a:r>
          </a:p>
          <a:p>
            <a:r>
              <a:rPr lang="ru-RU" dirty="0"/>
              <a:t>Нет должности  выше, почетней и чище,</a:t>
            </a:r>
          </a:p>
          <a:p>
            <a:r>
              <a:rPr lang="ru-RU" dirty="0"/>
              <a:t>Чем должность обычная-</a:t>
            </a:r>
          </a:p>
          <a:p>
            <a:r>
              <a:rPr lang="ru-RU" dirty="0"/>
              <a:t>Школьный </a:t>
            </a:r>
            <a:r>
              <a:rPr lang="ru-RU" dirty="0" smtClean="0"/>
              <a:t>учитель!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Учитель!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Громко кашляет Серёжа.</a:t>
            </a:r>
            <a:br>
              <a:rPr lang="ru-RU" dirty="0"/>
            </a:br>
            <a:r>
              <a:rPr lang="ru-RU" dirty="0"/>
              <a:t>У него бронхит, похоже. </a:t>
            </a:r>
            <a:br>
              <a:rPr lang="ru-RU" dirty="0"/>
            </a:br>
            <a:r>
              <a:rPr lang="ru-RU" dirty="0"/>
              <a:t>В поликлинику звонят,</a:t>
            </a:r>
            <a:br>
              <a:rPr lang="ru-RU" dirty="0"/>
            </a:br>
            <a:r>
              <a:rPr lang="ru-RU" dirty="0"/>
              <a:t>А Серёже говорят:</a:t>
            </a:r>
            <a:br>
              <a:rPr lang="ru-RU" dirty="0"/>
            </a:br>
            <a:r>
              <a:rPr lang="ru-RU" dirty="0"/>
              <a:t>— Ты не бойся и не плачь – </a:t>
            </a:r>
            <a:br>
              <a:rPr lang="ru-RU" dirty="0"/>
            </a:br>
            <a:r>
              <a:rPr lang="ru-RU" dirty="0"/>
              <a:t>К тебе едет добрый… </a:t>
            </a:r>
            <a:r>
              <a:rPr lang="ru-RU" i="1" dirty="0"/>
              <a:t>(врач)</a:t>
            </a:r>
            <a:endParaRPr lang="ru-RU" dirty="0"/>
          </a:p>
          <a:p>
            <a:r>
              <a:rPr lang="ru-RU" dirty="0"/>
              <a:t>Скажите, кто так вкусно </a:t>
            </a:r>
            <a:br>
              <a:rPr lang="ru-RU" dirty="0"/>
            </a:br>
            <a:r>
              <a:rPr lang="ru-RU" dirty="0"/>
              <a:t>Готовит щи капустные, </a:t>
            </a:r>
            <a:br>
              <a:rPr lang="ru-RU" dirty="0"/>
            </a:br>
            <a:r>
              <a:rPr lang="ru-RU" dirty="0"/>
              <a:t>Пахучие котлеты, </a:t>
            </a:r>
            <a:br>
              <a:rPr lang="ru-RU" dirty="0"/>
            </a:br>
            <a:r>
              <a:rPr lang="ru-RU" dirty="0"/>
              <a:t>Салаты, винегреты, </a:t>
            </a:r>
            <a:br>
              <a:rPr lang="ru-RU" dirty="0"/>
            </a:br>
            <a:r>
              <a:rPr lang="ru-RU" dirty="0"/>
              <a:t>Все завтраки, обеды?</a:t>
            </a:r>
            <a:r>
              <a:rPr lang="ru-RU" i="1" dirty="0"/>
              <a:t>(Повар)</a:t>
            </a:r>
            <a:endParaRPr lang="ru-RU" dirty="0"/>
          </a:p>
          <a:p>
            <a:r>
              <a:rPr lang="ru-RU" dirty="0"/>
              <a:t>Весёлая работа,</a:t>
            </a:r>
            <a:br>
              <a:rPr lang="ru-RU" dirty="0"/>
            </a:br>
            <a:r>
              <a:rPr lang="ru-RU" dirty="0"/>
              <a:t>Завидно от души!</a:t>
            </a:r>
            <a:br>
              <a:rPr lang="ru-RU" dirty="0"/>
            </a:br>
            <a:r>
              <a:rPr lang="ru-RU" dirty="0"/>
              <a:t>Свисти, когда охота,</a:t>
            </a:r>
            <a:br>
              <a:rPr lang="ru-RU" dirty="0"/>
            </a:br>
            <a:r>
              <a:rPr lang="ru-RU" dirty="0"/>
              <a:t>Да палочкой маши!  </a:t>
            </a:r>
            <a:r>
              <a:rPr lang="ru-RU" i="1" dirty="0"/>
              <a:t>(Полицейский)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Ответы хором не принимаются. Хочешь ответить – руку подними.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Киштик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556792"/>
            <a:ext cx="367240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548</TotalTime>
  <Words>629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Презентация PowerPoint</vt:lpstr>
      <vt:lpstr>Трудится Земля. </vt:lpstr>
      <vt:lpstr>Ребята, вы догадались, о чем сегодня мы будем говорить? </vt:lpstr>
      <vt:lpstr>Презентация PowerPoint</vt:lpstr>
      <vt:lpstr>1.  Задание  </vt:lpstr>
      <vt:lpstr>2.Задание Загадки. </vt:lpstr>
      <vt:lpstr>Учитель!</vt:lpstr>
      <vt:lpstr>Ответы хором не принимаются. Хочешь ответить – руку подними.  </vt:lpstr>
      <vt:lpstr>Спасатель, Полицейский</vt:lpstr>
      <vt:lpstr>3. «Слова рассыпались» - собери название профессии  </vt:lpstr>
      <vt:lpstr>Игра «Собери  пословицу» </vt:lpstr>
      <vt:lpstr>. Игра «Кому принадлежит фраза». </vt:lpstr>
      <vt:lpstr>Физкультминутка</vt:lpstr>
      <vt:lpstr> «Волшебный  ящик» </vt:lpstr>
      <vt:lpstr>Итог занятия. Рефлексия.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2015</dc:creator>
  <cp:lastModifiedBy>Киштик</cp:lastModifiedBy>
  <cp:revision>31</cp:revision>
  <dcterms:created xsi:type="dcterms:W3CDTF">2016-11-06T17:32:04Z</dcterms:created>
  <dcterms:modified xsi:type="dcterms:W3CDTF">2022-04-07T16:27:00Z</dcterms:modified>
</cp:coreProperties>
</file>